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32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AD53445-175D-4D44-8C5B-CDDB3E8F269D}" type="doc">
      <dgm:prSet loTypeId="urn:microsoft.com/office/officeart/2005/8/layout/vProcess5" loCatId="process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F5386A99-AF21-423A-82B9-8DB15D73BAC6}">
      <dgm:prSet phldrT="[Текст]" custT="1"/>
      <dgm:spPr/>
      <dgm:t>
        <a:bodyPr/>
        <a:lstStyle/>
        <a:p>
          <a:r>
            <a:rPr lang="uz-Cyrl-UZ" sz="2800" dirty="0" smtClean="0">
              <a:latin typeface="Times New Roman" pitchFamily="18" charset="0"/>
              <a:cs typeface="Times New Roman" pitchFamily="18" charset="0"/>
            </a:rPr>
            <a:t>Oziq- ovqat mahsulotlarining kimyoviy tarkibi, sifati, fizik xususiyati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EBAB878B-4963-489D-80F3-410F824B79EB}" type="parTrans" cxnId="{5842066A-2285-40AD-9D75-4C00585B4B1D}">
      <dgm:prSet/>
      <dgm:spPr/>
      <dgm:t>
        <a:bodyPr/>
        <a:lstStyle/>
        <a:p>
          <a:endParaRPr lang="ru-RU"/>
        </a:p>
      </dgm:t>
    </dgm:pt>
    <dgm:pt modelId="{DA0ACCF6-6A00-4B42-98F4-55BF7F185FC9}" type="sibTrans" cxnId="{5842066A-2285-40AD-9D75-4C00585B4B1D}">
      <dgm:prSet/>
      <dgm:spPr>
        <a:solidFill>
          <a:schemeClr val="accent2">
            <a:alpha val="90000"/>
          </a:schemeClr>
        </a:solidFill>
      </dgm:spPr>
      <dgm:t>
        <a:bodyPr/>
        <a:lstStyle/>
        <a:p>
          <a:endParaRPr lang="ru-RU"/>
        </a:p>
      </dgm:t>
    </dgm:pt>
    <dgm:pt modelId="{D2CE564E-6B42-45C1-826B-A69DDE78D6D8}">
      <dgm:prSet phldrT="[Текст]" custT="1"/>
      <dgm:spPr/>
      <dgm:t>
        <a:bodyPr/>
        <a:lstStyle/>
        <a:p>
          <a:r>
            <a:rPr lang="en-US" sz="2800" smtClean="0">
              <a:latin typeface="Times New Roman" pitchFamily="18" charset="0"/>
              <a:cs typeface="Times New Roman" pitchFamily="18" charset="0"/>
            </a:rPr>
            <a:t>Inson salomatligiga  xavf  tug’diruvchi komponentlar, ularning  xom ashyodagi manbai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D9E296C9-9DA8-4035-8E9F-AAB5D26C929A}" type="parTrans" cxnId="{7EC57C5A-C788-4BFB-B1AD-7CE0764E265D}">
      <dgm:prSet/>
      <dgm:spPr/>
      <dgm:t>
        <a:bodyPr/>
        <a:lstStyle/>
        <a:p>
          <a:endParaRPr lang="ru-RU"/>
        </a:p>
      </dgm:t>
    </dgm:pt>
    <dgm:pt modelId="{60933FE2-2936-41F6-9327-8EC923CD0B1E}" type="sibTrans" cxnId="{7EC57C5A-C788-4BFB-B1AD-7CE0764E265D}">
      <dgm:prSet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706A6372-CF57-48F1-A5D2-93EB2491C5BB}">
      <dgm:prSet phldrT="[Текст]" custT="1"/>
      <dgm:spPr/>
      <dgm:t>
        <a:bodyPr/>
        <a:lstStyle/>
        <a:p>
          <a:r>
            <a:rPr lang="uz-Cyrl-UZ" sz="2800" smtClean="0">
              <a:latin typeface="Times New Roman" pitchFamily="18" charset="0"/>
              <a:cs typeface="Times New Roman" pitchFamily="18" charset="0"/>
            </a:rPr>
            <a:t>Oziq- ovqatdagi tabiiy komponenlar, ularning xom ashyodagi manbai.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E4209830-3D7F-4CF4-ADBC-4C7071F55C59}" type="parTrans" cxnId="{FD7BC37D-F09F-4C25-B1BE-D0AEA14D3874}">
      <dgm:prSet/>
      <dgm:spPr/>
      <dgm:t>
        <a:bodyPr/>
        <a:lstStyle/>
        <a:p>
          <a:endParaRPr lang="ru-RU"/>
        </a:p>
      </dgm:t>
    </dgm:pt>
    <dgm:pt modelId="{736A3B0B-7F8C-4C55-AF5A-A2D3EB5E432D}" type="sibTrans" cxnId="{FD7BC37D-F09F-4C25-B1BE-D0AEA14D3874}">
      <dgm:prSet/>
      <dgm:spPr>
        <a:solidFill>
          <a:schemeClr val="accent5">
            <a:lumMod val="75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81B8D74E-7C1D-47DD-9771-09E00966119D}">
      <dgm:prSet phldrT="[Текст]" custT="1"/>
      <dgm:spPr/>
      <dgm:t>
        <a:bodyPr/>
        <a:lstStyle/>
        <a:p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Oziq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ovqatdagi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genetic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modifitsirlangan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manbalari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xavfsizligi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D9B8A9BC-8307-4E3A-ABE9-EB8E6EC08F84}" type="parTrans" cxnId="{E14B1EEA-A28A-4493-9A4C-2E5E0DEE7E87}">
      <dgm:prSet/>
      <dgm:spPr/>
      <dgm:t>
        <a:bodyPr/>
        <a:lstStyle/>
        <a:p>
          <a:endParaRPr lang="ru-RU"/>
        </a:p>
      </dgm:t>
    </dgm:pt>
    <dgm:pt modelId="{67255FE6-1333-4576-B54F-EC62263314C7}" type="sibTrans" cxnId="{E14B1EEA-A28A-4493-9A4C-2E5E0DEE7E87}">
      <dgm:prSet/>
      <dgm:spPr/>
      <dgm:t>
        <a:bodyPr/>
        <a:lstStyle/>
        <a:p>
          <a:endParaRPr lang="ru-RU"/>
        </a:p>
      </dgm:t>
    </dgm:pt>
    <dgm:pt modelId="{0FCFDE45-D8EA-4FB0-8E9A-B237DE197AF0}" type="pres">
      <dgm:prSet presAssocID="{9AD53445-175D-4D44-8C5B-CDDB3E8F269D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4F61254-ECFA-4E68-914E-46EFDEFF4EF9}" type="pres">
      <dgm:prSet presAssocID="{9AD53445-175D-4D44-8C5B-CDDB3E8F269D}" presName="dummyMaxCanvas" presStyleCnt="0">
        <dgm:presLayoutVars/>
      </dgm:prSet>
      <dgm:spPr/>
    </dgm:pt>
    <dgm:pt modelId="{5DC207FC-5281-4320-B445-71CF3EFC1628}" type="pres">
      <dgm:prSet presAssocID="{9AD53445-175D-4D44-8C5B-CDDB3E8F269D}" presName="FourNodes_1" presStyleLbl="node1" presStyleIdx="0" presStyleCnt="4" custScaleX="1219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6AFD29-5161-450F-AE48-181D65582F6D}" type="pres">
      <dgm:prSet presAssocID="{9AD53445-175D-4D44-8C5B-CDDB3E8F269D}" presName="FourNodes_2" presStyleLbl="node1" presStyleIdx="1" presStyleCnt="4" custScaleX="1216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DAF320-E6A4-48D0-A9D8-C874C76339A8}" type="pres">
      <dgm:prSet presAssocID="{9AD53445-175D-4D44-8C5B-CDDB3E8F269D}" presName="FourNodes_3" presStyleLbl="node1" presStyleIdx="2" presStyleCnt="4" custScaleX="1168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D5127D-50FC-48C6-A772-813081438AAC}" type="pres">
      <dgm:prSet presAssocID="{9AD53445-175D-4D44-8C5B-CDDB3E8F269D}" presName="FourNodes_4" presStyleLbl="node1" presStyleIdx="3" presStyleCnt="4" custScaleX="1163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55F102-C609-45A4-8674-6D95DC54548A}" type="pres">
      <dgm:prSet presAssocID="{9AD53445-175D-4D44-8C5B-CDDB3E8F269D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EB77AA-7497-4BA3-80ED-931563F8F0ED}" type="pres">
      <dgm:prSet presAssocID="{9AD53445-175D-4D44-8C5B-CDDB3E8F269D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806033-A308-4EDE-ADD3-0EBDBC55C373}" type="pres">
      <dgm:prSet presAssocID="{9AD53445-175D-4D44-8C5B-CDDB3E8F269D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DCE74C-270A-4462-8CD0-9AB90E3FF2D7}" type="pres">
      <dgm:prSet presAssocID="{9AD53445-175D-4D44-8C5B-CDDB3E8F269D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A9E934-66FA-41FD-8941-C134A1702350}" type="pres">
      <dgm:prSet presAssocID="{9AD53445-175D-4D44-8C5B-CDDB3E8F269D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0BE366-E44B-4667-8A0A-654E34A19222}" type="pres">
      <dgm:prSet presAssocID="{9AD53445-175D-4D44-8C5B-CDDB3E8F269D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80D212-539A-4DB5-ADE6-D8C22E3FCAF8}" type="pres">
      <dgm:prSet presAssocID="{9AD53445-175D-4D44-8C5B-CDDB3E8F269D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8B8A3D1-64B9-4752-A5F5-ADEC59559A5E}" type="presOf" srcId="{736A3B0B-7F8C-4C55-AF5A-A2D3EB5E432D}" destId="{C3806033-A308-4EDE-ADD3-0EBDBC55C373}" srcOrd="0" destOrd="0" presId="urn:microsoft.com/office/officeart/2005/8/layout/vProcess5"/>
    <dgm:cxn modelId="{760CC91C-728D-4C9A-91A3-334F460B1D01}" type="presOf" srcId="{D2CE564E-6B42-45C1-826B-A69DDE78D6D8}" destId="{476AFD29-5161-450F-AE48-181D65582F6D}" srcOrd="0" destOrd="0" presId="urn:microsoft.com/office/officeart/2005/8/layout/vProcess5"/>
    <dgm:cxn modelId="{7EC57C5A-C788-4BFB-B1AD-7CE0764E265D}" srcId="{9AD53445-175D-4D44-8C5B-CDDB3E8F269D}" destId="{D2CE564E-6B42-45C1-826B-A69DDE78D6D8}" srcOrd="1" destOrd="0" parTransId="{D9E296C9-9DA8-4035-8E9F-AAB5D26C929A}" sibTransId="{60933FE2-2936-41F6-9327-8EC923CD0B1E}"/>
    <dgm:cxn modelId="{455CF31B-8EFE-4B5A-A8D6-20DBC63CAE06}" type="presOf" srcId="{F5386A99-AF21-423A-82B9-8DB15D73BAC6}" destId="{89DCE74C-270A-4462-8CD0-9AB90E3FF2D7}" srcOrd="1" destOrd="0" presId="urn:microsoft.com/office/officeart/2005/8/layout/vProcess5"/>
    <dgm:cxn modelId="{72F06BDC-B345-473A-B282-1FC46FDE7E9D}" type="presOf" srcId="{9AD53445-175D-4D44-8C5B-CDDB3E8F269D}" destId="{0FCFDE45-D8EA-4FB0-8E9A-B237DE197AF0}" srcOrd="0" destOrd="0" presId="urn:microsoft.com/office/officeart/2005/8/layout/vProcess5"/>
    <dgm:cxn modelId="{016DCF6A-4C83-47BF-A993-026019A8DDDD}" type="presOf" srcId="{DA0ACCF6-6A00-4B42-98F4-55BF7F185FC9}" destId="{D955F102-C609-45A4-8674-6D95DC54548A}" srcOrd="0" destOrd="0" presId="urn:microsoft.com/office/officeart/2005/8/layout/vProcess5"/>
    <dgm:cxn modelId="{FD7BC37D-F09F-4C25-B1BE-D0AEA14D3874}" srcId="{9AD53445-175D-4D44-8C5B-CDDB3E8F269D}" destId="{706A6372-CF57-48F1-A5D2-93EB2491C5BB}" srcOrd="2" destOrd="0" parTransId="{E4209830-3D7F-4CF4-ADBC-4C7071F55C59}" sibTransId="{736A3B0B-7F8C-4C55-AF5A-A2D3EB5E432D}"/>
    <dgm:cxn modelId="{93541B67-4BF9-4E3A-AAD6-E288C06C049F}" type="presOf" srcId="{706A6372-CF57-48F1-A5D2-93EB2491C5BB}" destId="{E1DAF320-E6A4-48D0-A9D8-C874C76339A8}" srcOrd="0" destOrd="0" presId="urn:microsoft.com/office/officeart/2005/8/layout/vProcess5"/>
    <dgm:cxn modelId="{5842066A-2285-40AD-9D75-4C00585B4B1D}" srcId="{9AD53445-175D-4D44-8C5B-CDDB3E8F269D}" destId="{F5386A99-AF21-423A-82B9-8DB15D73BAC6}" srcOrd="0" destOrd="0" parTransId="{EBAB878B-4963-489D-80F3-410F824B79EB}" sibTransId="{DA0ACCF6-6A00-4B42-98F4-55BF7F185FC9}"/>
    <dgm:cxn modelId="{9F4386D8-4196-423A-A2B9-A739B14DDC32}" type="presOf" srcId="{706A6372-CF57-48F1-A5D2-93EB2491C5BB}" destId="{7A0BE366-E44B-4667-8A0A-654E34A19222}" srcOrd="1" destOrd="0" presId="urn:microsoft.com/office/officeart/2005/8/layout/vProcess5"/>
    <dgm:cxn modelId="{651FC5DD-1B1C-4DB0-9E4E-1E4E93623F29}" type="presOf" srcId="{60933FE2-2936-41F6-9327-8EC923CD0B1E}" destId="{B0EB77AA-7497-4BA3-80ED-931563F8F0ED}" srcOrd="0" destOrd="0" presId="urn:microsoft.com/office/officeart/2005/8/layout/vProcess5"/>
    <dgm:cxn modelId="{45644433-FA0E-4ABF-B41E-0DB7BD939D9B}" type="presOf" srcId="{F5386A99-AF21-423A-82B9-8DB15D73BAC6}" destId="{5DC207FC-5281-4320-B445-71CF3EFC1628}" srcOrd="0" destOrd="0" presId="urn:microsoft.com/office/officeart/2005/8/layout/vProcess5"/>
    <dgm:cxn modelId="{23514F82-91EB-4DD3-92B8-39FDA828B9C6}" type="presOf" srcId="{81B8D74E-7C1D-47DD-9771-09E00966119D}" destId="{A280D212-539A-4DB5-ADE6-D8C22E3FCAF8}" srcOrd="1" destOrd="0" presId="urn:microsoft.com/office/officeart/2005/8/layout/vProcess5"/>
    <dgm:cxn modelId="{B879144D-46A0-44D1-B31C-DDA0B383FE61}" type="presOf" srcId="{D2CE564E-6B42-45C1-826B-A69DDE78D6D8}" destId="{F9A9E934-66FA-41FD-8941-C134A1702350}" srcOrd="1" destOrd="0" presId="urn:microsoft.com/office/officeart/2005/8/layout/vProcess5"/>
    <dgm:cxn modelId="{E14B1EEA-A28A-4493-9A4C-2E5E0DEE7E87}" srcId="{9AD53445-175D-4D44-8C5B-CDDB3E8F269D}" destId="{81B8D74E-7C1D-47DD-9771-09E00966119D}" srcOrd="3" destOrd="0" parTransId="{D9B8A9BC-8307-4E3A-ABE9-EB8E6EC08F84}" sibTransId="{67255FE6-1333-4576-B54F-EC62263314C7}"/>
    <dgm:cxn modelId="{248B11E9-B3D7-4C7A-812A-DEF88C0D4DEA}" type="presOf" srcId="{81B8D74E-7C1D-47DD-9771-09E00966119D}" destId="{24D5127D-50FC-48C6-A772-813081438AAC}" srcOrd="0" destOrd="0" presId="urn:microsoft.com/office/officeart/2005/8/layout/vProcess5"/>
    <dgm:cxn modelId="{E1A17B92-26EA-4BAE-AF2F-538E455DDD85}" type="presParOf" srcId="{0FCFDE45-D8EA-4FB0-8E9A-B237DE197AF0}" destId="{E4F61254-ECFA-4E68-914E-46EFDEFF4EF9}" srcOrd="0" destOrd="0" presId="urn:microsoft.com/office/officeart/2005/8/layout/vProcess5"/>
    <dgm:cxn modelId="{2A37E1B2-A63C-4100-B29A-13FD7C99B0FC}" type="presParOf" srcId="{0FCFDE45-D8EA-4FB0-8E9A-B237DE197AF0}" destId="{5DC207FC-5281-4320-B445-71CF3EFC1628}" srcOrd="1" destOrd="0" presId="urn:microsoft.com/office/officeart/2005/8/layout/vProcess5"/>
    <dgm:cxn modelId="{D899657D-54F7-46C5-A2B2-EB6F5F2AA161}" type="presParOf" srcId="{0FCFDE45-D8EA-4FB0-8E9A-B237DE197AF0}" destId="{476AFD29-5161-450F-AE48-181D65582F6D}" srcOrd="2" destOrd="0" presId="urn:microsoft.com/office/officeart/2005/8/layout/vProcess5"/>
    <dgm:cxn modelId="{14EAB681-BC26-4F25-912E-215B17A7209D}" type="presParOf" srcId="{0FCFDE45-D8EA-4FB0-8E9A-B237DE197AF0}" destId="{E1DAF320-E6A4-48D0-A9D8-C874C76339A8}" srcOrd="3" destOrd="0" presId="urn:microsoft.com/office/officeart/2005/8/layout/vProcess5"/>
    <dgm:cxn modelId="{F09D30DF-0908-49F5-A4B5-427A85DC255E}" type="presParOf" srcId="{0FCFDE45-D8EA-4FB0-8E9A-B237DE197AF0}" destId="{24D5127D-50FC-48C6-A772-813081438AAC}" srcOrd="4" destOrd="0" presId="urn:microsoft.com/office/officeart/2005/8/layout/vProcess5"/>
    <dgm:cxn modelId="{DD867A06-68D7-456E-A0D8-F68BFD97F8B9}" type="presParOf" srcId="{0FCFDE45-D8EA-4FB0-8E9A-B237DE197AF0}" destId="{D955F102-C609-45A4-8674-6D95DC54548A}" srcOrd="5" destOrd="0" presId="urn:microsoft.com/office/officeart/2005/8/layout/vProcess5"/>
    <dgm:cxn modelId="{3958641E-57E5-4D6D-9CFC-B22D90884915}" type="presParOf" srcId="{0FCFDE45-D8EA-4FB0-8E9A-B237DE197AF0}" destId="{B0EB77AA-7497-4BA3-80ED-931563F8F0ED}" srcOrd="6" destOrd="0" presId="urn:microsoft.com/office/officeart/2005/8/layout/vProcess5"/>
    <dgm:cxn modelId="{83B4E42D-713A-425F-941E-4AA5C6F96069}" type="presParOf" srcId="{0FCFDE45-D8EA-4FB0-8E9A-B237DE197AF0}" destId="{C3806033-A308-4EDE-ADD3-0EBDBC55C373}" srcOrd="7" destOrd="0" presId="urn:microsoft.com/office/officeart/2005/8/layout/vProcess5"/>
    <dgm:cxn modelId="{153B8F55-56C1-4B76-B024-B5D6C9D65D20}" type="presParOf" srcId="{0FCFDE45-D8EA-4FB0-8E9A-B237DE197AF0}" destId="{89DCE74C-270A-4462-8CD0-9AB90E3FF2D7}" srcOrd="8" destOrd="0" presId="urn:microsoft.com/office/officeart/2005/8/layout/vProcess5"/>
    <dgm:cxn modelId="{03DFD2EA-D019-4C42-9C29-530240874AB8}" type="presParOf" srcId="{0FCFDE45-D8EA-4FB0-8E9A-B237DE197AF0}" destId="{F9A9E934-66FA-41FD-8941-C134A1702350}" srcOrd="9" destOrd="0" presId="urn:microsoft.com/office/officeart/2005/8/layout/vProcess5"/>
    <dgm:cxn modelId="{C8F5BE1D-81E3-4EB8-AB6E-B34855A58544}" type="presParOf" srcId="{0FCFDE45-D8EA-4FB0-8E9A-B237DE197AF0}" destId="{7A0BE366-E44B-4667-8A0A-654E34A19222}" srcOrd="10" destOrd="0" presId="urn:microsoft.com/office/officeart/2005/8/layout/vProcess5"/>
    <dgm:cxn modelId="{AA6B0EDC-C7ED-412E-B883-7A8FA7D3249B}" type="presParOf" srcId="{0FCFDE45-D8EA-4FB0-8E9A-B237DE197AF0}" destId="{A280D212-539A-4DB5-ADE6-D8C22E3FCAF8}" srcOrd="11" destOrd="0" presId="urn:microsoft.com/office/officeart/2005/8/layout/vProcess5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8ADC14F-E5DC-470E-A383-C2A9E154A71F}" type="doc">
      <dgm:prSet loTypeId="urn:microsoft.com/office/officeart/2005/8/layout/vList3" loCatId="list" qsTypeId="urn:microsoft.com/office/officeart/2005/8/quickstyle/simple1" qsCatId="simple" csTypeId="urn:microsoft.com/office/officeart/2005/8/colors/accent1_1" csCatId="accent1" phldr="1"/>
      <dgm:spPr/>
    </dgm:pt>
    <dgm:pt modelId="{3D4F37A9-4134-470A-AB1E-960B481CF931}">
      <dgm:prSet phldrT="[Текст]" custT="1"/>
      <dgm:spPr/>
      <dgm:t>
        <a:bodyPr/>
        <a:lstStyle/>
        <a:p>
          <a:r>
            <a:rPr lang="ru-RU" sz="1800" b="1" i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Birinchidan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ular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to‘yimlilik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xususiyatlariga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ega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ya’ni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tarkibida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oqsil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yog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‘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uglevod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moddalari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bor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bo‘lishi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bu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moddalarning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miqdori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qanchalik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ko‘p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bo‘lsa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shunchalik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mahsulotlarning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oziqlik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qiymati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yuqori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bo‘ladi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A83F5CD6-7634-41FF-B480-A8B6D5383EAF}" type="parTrans" cxnId="{36625818-9C34-40CE-8E4E-EF6F94B82275}">
      <dgm:prSet/>
      <dgm:spPr/>
      <dgm:t>
        <a:bodyPr/>
        <a:lstStyle/>
        <a:p>
          <a:endParaRPr lang="ru-RU"/>
        </a:p>
      </dgm:t>
    </dgm:pt>
    <dgm:pt modelId="{5AF38ADC-7F80-4D8E-AFA8-9B777FD3387E}" type="sibTrans" cxnId="{36625818-9C34-40CE-8E4E-EF6F94B82275}">
      <dgm:prSet/>
      <dgm:spPr/>
      <dgm:t>
        <a:bodyPr/>
        <a:lstStyle/>
        <a:p>
          <a:endParaRPr lang="ru-RU"/>
        </a:p>
      </dgm:t>
    </dgm:pt>
    <dgm:pt modelId="{B6966649-C477-496F-A024-1A088E4C866F}">
      <dgm:prSet phldrT="[Текст]" custT="1"/>
      <dgm:spPr/>
      <dgm:t>
        <a:bodyPr/>
        <a:lstStyle/>
        <a:p>
          <a:r>
            <a:rPr lang="ru-RU" sz="1800" i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Ikkinchidan</a:t>
          </a:r>
          <a:r>
            <a:rPr lang="ru-RU" sz="1800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maza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beruvchi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ahamiyatga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ega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ko‘pchilik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mahsulot</a:t>
          </a:r>
          <a:r>
            <a:rPr lang="uz-Cyrl-UZ" sz="1800" dirty="0" smtClean="0">
              <a:latin typeface="Times New Roman" pitchFamily="18" charset="0"/>
              <a:cs typeface="Times New Roman" pitchFamily="18" charset="0"/>
            </a:rPr>
            <a:t>l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ar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ning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tarkibida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suv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oziq-ovqat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kislotalari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glyukozitlar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efir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moylari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xushbuy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oshlovchi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moddalar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tuz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shu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kabi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o‘tkir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maza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hidli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moddalar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bor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Bu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moddalar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etarli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to‘yimli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bo‘lmasa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ham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yoqimli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o‘tkir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maza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hidga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ega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bo‘lganligi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tufayli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ko‘p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miqdorda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iste’mol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qilinadi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DFE4D3C6-50F8-41E2-B31D-B2F45A0A1BA8}" type="parTrans" cxnId="{39E5F505-8D99-48AA-9B3E-F8021F6B2E21}">
      <dgm:prSet/>
      <dgm:spPr/>
      <dgm:t>
        <a:bodyPr/>
        <a:lstStyle/>
        <a:p>
          <a:endParaRPr lang="ru-RU"/>
        </a:p>
      </dgm:t>
    </dgm:pt>
    <dgm:pt modelId="{4DCD521B-0B9F-4FF3-ADDB-51DB4B648BA0}" type="sibTrans" cxnId="{39E5F505-8D99-48AA-9B3E-F8021F6B2E21}">
      <dgm:prSet/>
      <dgm:spPr/>
      <dgm:t>
        <a:bodyPr/>
        <a:lstStyle/>
        <a:p>
          <a:endParaRPr lang="ru-RU"/>
        </a:p>
      </dgm:t>
    </dgm:pt>
    <dgm:pt modelId="{80B36FE8-74F0-49F6-836E-AC2DE4EE6666}">
      <dgm:prSet phldrT="[Текст]" custT="1"/>
      <dgm:spPr/>
      <dgm:t>
        <a:bodyPr/>
        <a:lstStyle/>
        <a:p>
          <a:r>
            <a:rPr lang="ru-RU" sz="1800" b="1" i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Uchinchidan</a:t>
          </a:r>
          <a:r>
            <a:rPr lang="ru-RU" sz="18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shifobaxsh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ahamiyatga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ega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ayrim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oziq-ovqat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mahsulotlari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tarkibida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kishi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organizmi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uchun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juda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zarur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bo‘lgan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moddalar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vitaminlar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kislotalar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glyukoza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boshqa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davolovchi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parhez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moddalar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bor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685913B2-2625-4BBA-B8A4-63E63253CC86}" type="parTrans" cxnId="{7135DD75-1962-4A6B-BFDE-57CB1D27B910}">
      <dgm:prSet/>
      <dgm:spPr/>
      <dgm:t>
        <a:bodyPr/>
        <a:lstStyle/>
        <a:p>
          <a:endParaRPr lang="ru-RU"/>
        </a:p>
      </dgm:t>
    </dgm:pt>
    <dgm:pt modelId="{7B798406-7121-4C01-8EFE-54D1FD2C3B4C}" type="sibTrans" cxnId="{7135DD75-1962-4A6B-BFDE-57CB1D27B910}">
      <dgm:prSet/>
      <dgm:spPr/>
      <dgm:t>
        <a:bodyPr/>
        <a:lstStyle/>
        <a:p>
          <a:endParaRPr lang="ru-RU"/>
        </a:p>
      </dgm:t>
    </dgm:pt>
    <dgm:pt modelId="{52393470-78F3-4858-A503-CE9CE4A16401}" type="pres">
      <dgm:prSet presAssocID="{B8ADC14F-E5DC-470E-A383-C2A9E154A71F}" presName="linearFlow" presStyleCnt="0">
        <dgm:presLayoutVars>
          <dgm:dir/>
          <dgm:resizeHandles val="exact"/>
        </dgm:presLayoutVars>
      </dgm:prSet>
      <dgm:spPr/>
    </dgm:pt>
    <dgm:pt modelId="{C6FAB807-085C-4B5E-B2EF-54DD3DC33952}" type="pres">
      <dgm:prSet presAssocID="{3D4F37A9-4134-470A-AB1E-960B481CF931}" presName="composite" presStyleCnt="0"/>
      <dgm:spPr/>
    </dgm:pt>
    <dgm:pt modelId="{A920D7EA-69DA-4933-A521-6F268285037A}" type="pres">
      <dgm:prSet presAssocID="{3D4F37A9-4134-470A-AB1E-960B481CF931}" presName="imgShp" presStyleLbl="fgImgPlace1" presStyleIdx="0" presStyleCnt="3" custScaleX="149669" custLinFactNeighborX="-71421" custLinFactNeighborY="1208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CC85CBB4-F6E0-4219-B4EA-CB9BF31BFC45}" type="pres">
      <dgm:prSet presAssocID="{3D4F37A9-4134-470A-AB1E-960B481CF931}" presName="txShp" presStyleLbl="node1" presStyleIdx="0" presStyleCnt="3" custScaleX="1150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913960-5CCB-492C-A4DB-BE62A25B4732}" type="pres">
      <dgm:prSet presAssocID="{5AF38ADC-7F80-4D8E-AFA8-9B777FD3387E}" presName="spacing" presStyleCnt="0"/>
      <dgm:spPr/>
    </dgm:pt>
    <dgm:pt modelId="{28251D9C-DDC7-4AD6-833F-485452C6EE49}" type="pres">
      <dgm:prSet presAssocID="{B6966649-C477-496F-A024-1A088E4C866F}" presName="composite" presStyleCnt="0"/>
      <dgm:spPr/>
    </dgm:pt>
    <dgm:pt modelId="{9CA93C8D-19D7-427B-B9EC-102FF7B19E13}" type="pres">
      <dgm:prSet presAssocID="{B6966649-C477-496F-A024-1A088E4C866F}" presName="imgShp" presStyleLbl="fgImgPlace1" presStyleIdx="1" presStyleCnt="3" custScaleX="120365" custLinFactNeighborX="-47338" custLinFactNeighborY="143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368A9E83-EC9E-4EA6-8FE8-54DFB14F7E7F}" type="pres">
      <dgm:prSet presAssocID="{B6966649-C477-496F-A024-1A088E4C866F}" presName="txShp" presStyleLbl="node1" presStyleIdx="1" presStyleCnt="3" custScaleX="1212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2A57F7-E8C1-4E40-8688-9DA21B8CB06B}" type="pres">
      <dgm:prSet presAssocID="{4DCD521B-0B9F-4FF3-ADDB-51DB4B648BA0}" presName="spacing" presStyleCnt="0"/>
      <dgm:spPr/>
    </dgm:pt>
    <dgm:pt modelId="{7AA6A5F3-6ED5-4890-A3D1-957A86EB89ED}" type="pres">
      <dgm:prSet presAssocID="{80B36FE8-74F0-49F6-836E-AC2DE4EE6666}" presName="composite" presStyleCnt="0"/>
      <dgm:spPr/>
    </dgm:pt>
    <dgm:pt modelId="{0FE4E7ED-8C16-46F4-B6E5-A3F63D9447DE}" type="pres">
      <dgm:prSet presAssocID="{80B36FE8-74F0-49F6-836E-AC2DE4EE6666}" presName="imgShp" presStyleLbl="fgImgPlace1" presStyleIdx="2" presStyleCnt="3" custScaleX="143443" custLinFactNeighborX="-60900" custLinFactNeighborY="-14137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953007C7-9086-461F-9166-036BD28B47D1}" type="pres">
      <dgm:prSet presAssocID="{80B36FE8-74F0-49F6-836E-AC2DE4EE6666}" presName="txShp" presStyleLbl="node1" presStyleIdx="2" presStyleCnt="3" custScaleX="1156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813856C-BA19-4098-97B1-245958A85EBD}" type="presOf" srcId="{B8ADC14F-E5DC-470E-A383-C2A9E154A71F}" destId="{52393470-78F3-4858-A503-CE9CE4A16401}" srcOrd="0" destOrd="0" presId="urn:microsoft.com/office/officeart/2005/8/layout/vList3"/>
    <dgm:cxn modelId="{36625818-9C34-40CE-8E4E-EF6F94B82275}" srcId="{B8ADC14F-E5DC-470E-A383-C2A9E154A71F}" destId="{3D4F37A9-4134-470A-AB1E-960B481CF931}" srcOrd="0" destOrd="0" parTransId="{A83F5CD6-7634-41FF-B480-A8B6D5383EAF}" sibTransId="{5AF38ADC-7F80-4D8E-AFA8-9B777FD3387E}"/>
    <dgm:cxn modelId="{7135DD75-1962-4A6B-BFDE-57CB1D27B910}" srcId="{B8ADC14F-E5DC-470E-A383-C2A9E154A71F}" destId="{80B36FE8-74F0-49F6-836E-AC2DE4EE6666}" srcOrd="2" destOrd="0" parTransId="{685913B2-2625-4BBA-B8A4-63E63253CC86}" sibTransId="{7B798406-7121-4C01-8EFE-54D1FD2C3B4C}"/>
    <dgm:cxn modelId="{CEE163F3-D87B-440A-9847-A671EC198EC2}" type="presOf" srcId="{B6966649-C477-496F-A024-1A088E4C866F}" destId="{368A9E83-EC9E-4EA6-8FE8-54DFB14F7E7F}" srcOrd="0" destOrd="0" presId="urn:microsoft.com/office/officeart/2005/8/layout/vList3"/>
    <dgm:cxn modelId="{7AC31888-46E6-4E58-9299-69049332C7B7}" type="presOf" srcId="{80B36FE8-74F0-49F6-836E-AC2DE4EE6666}" destId="{953007C7-9086-461F-9166-036BD28B47D1}" srcOrd="0" destOrd="0" presId="urn:microsoft.com/office/officeart/2005/8/layout/vList3"/>
    <dgm:cxn modelId="{39E5F505-8D99-48AA-9B3E-F8021F6B2E21}" srcId="{B8ADC14F-E5DC-470E-A383-C2A9E154A71F}" destId="{B6966649-C477-496F-A024-1A088E4C866F}" srcOrd="1" destOrd="0" parTransId="{DFE4D3C6-50F8-41E2-B31D-B2F45A0A1BA8}" sibTransId="{4DCD521B-0B9F-4FF3-ADDB-51DB4B648BA0}"/>
    <dgm:cxn modelId="{865E0C60-6196-458E-9C9D-C30745BB8283}" type="presOf" srcId="{3D4F37A9-4134-470A-AB1E-960B481CF931}" destId="{CC85CBB4-F6E0-4219-B4EA-CB9BF31BFC45}" srcOrd="0" destOrd="0" presId="urn:microsoft.com/office/officeart/2005/8/layout/vList3"/>
    <dgm:cxn modelId="{8CDB37EA-A078-44BF-BC7E-E4E16FF14AE6}" type="presParOf" srcId="{52393470-78F3-4858-A503-CE9CE4A16401}" destId="{C6FAB807-085C-4B5E-B2EF-54DD3DC33952}" srcOrd="0" destOrd="0" presId="urn:microsoft.com/office/officeart/2005/8/layout/vList3"/>
    <dgm:cxn modelId="{2249828D-DA62-41B0-B711-0FD5345D6581}" type="presParOf" srcId="{C6FAB807-085C-4B5E-B2EF-54DD3DC33952}" destId="{A920D7EA-69DA-4933-A521-6F268285037A}" srcOrd="0" destOrd="0" presId="urn:microsoft.com/office/officeart/2005/8/layout/vList3"/>
    <dgm:cxn modelId="{3DFDE07A-27DC-4FB6-A07D-0F04D17FE5D4}" type="presParOf" srcId="{C6FAB807-085C-4B5E-B2EF-54DD3DC33952}" destId="{CC85CBB4-F6E0-4219-B4EA-CB9BF31BFC45}" srcOrd="1" destOrd="0" presId="urn:microsoft.com/office/officeart/2005/8/layout/vList3"/>
    <dgm:cxn modelId="{88691634-E793-49BD-98C5-9C0FF6D46CDF}" type="presParOf" srcId="{52393470-78F3-4858-A503-CE9CE4A16401}" destId="{A8913960-5CCB-492C-A4DB-BE62A25B4732}" srcOrd="1" destOrd="0" presId="urn:microsoft.com/office/officeart/2005/8/layout/vList3"/>
    <dgm:cxn modelId="{2187AB60-5E13-4BF4-AB33-1ADC0F2D0302}" type="presParOf" srcId="{52393470-78F3-4858-A503-CE9CE4A16401}" destId="{28251D9C-DDC7-4AD6-833F-485452C6EE49}" srcOrd="2" destOrd="0" presId="urn:microsoft.com/office/officeart/2005/8/layout/vList3"/>
    <dgm:cxn modelId="{3420C24F-2E77-46CD-A06E-1EE63F918DAC}" type="presParOf" srcId="{28251D9C-DDC7-4AD6-833F-485452C6EE49}" destId="{9CA93C8D-19D7-427B-B9EC-102FF7B19E13}" srcOrd="0" destOrd="0" presId="urn:microsoft.com/office/officeart/2005/8/layout/vList3"/>
    <dgm:cxn modelId="{F9E946BD-630F-4433-93B0-D844B1BCFB8C}" type="presParOf" srcId="{28251D9C-DDC7-4AD6-833F-485452C6EE49}" destId="{368A9E83-EC9E-4EA6-8FE8-54DFB14F7E7F}" srcOrd="1" destOrd="0" presId="urn:microsoft.com/office/officeart/2005/8/layout/vList3"/>
    <dgm:cxn modelId="{73CE648F-DBF5-44C9-ADC1-06DF0070DED8}" type="presParOf" srcId="{52393470-78F3-4858-A503-CE9CE4A16401}" destId="{572A57F7-E8C1-4E40-8688-9DA21B8CB06B}" srcOrd="3" destOrd="0" presId="urn:microsoft.com/office/officeart/2005/8/layout/vList3"/>
    <dgm:cxn modelId="{D298B610-C14B-49CE-89DC-F8ECA5BCE11F}" type="presParOf" srcId="{52393470-78F3-4858-A503-CE9CE4A16401}" destId="{7AA6A5F3-6ED5-4890-A3D1-957A86EB89ED}" srcOrd="4" destOrd="0" presId="urn:microsoft.com/office/officeart/2005/8/layout/vList3"/>
    <dgm:cxn modelId="{758E639B-8AE6-44DB-A81E-C6C2441FC417}" type="presParOf" srcId="{7AA6A5F3-6ED5-4890-A3D1-957A86EB89ED}" destId="{0FE4E7ED-8C16-46F4-B6E5-A3F63D9447DE}" srcOrd="0" destOrd="0" presId="urn:microsoft.com/office/officeart/2005/8/layout/vList3"/>
    <dgm:cxn modelId="{E0685283-F879-4DC9-8A7A-827FB0525794}" type="presParOf" srcId="{7AA6A5F3-6ED5-4890-A3D1-957A86EB89ED}" destId="{953007C7-9086-461F-9166-036BD28B47D1}" srcOrd="1" destOrd="0" presId="urn:microsoft.com/office/officeart/2005/8/layout/vList3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26063D4-0EC0-4284-8D14-40AAD8CDD800}" type="doc">
      <dgm:prSet loTypeId="urn:microsoft.com/office/officeart/2005/8/layout/process4" loCatId="process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B90AF47-2596-4344-B42C-8134AC5B0A8F}">
      <dgm:prSet phldrT="[Текст]" custT="1"/>
      <dgm:spPr/>
      <dgm:t>
        <a:bodyPr/>
        <a:lstStyle/>
        <a:p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Hamma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oziq-ovqat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mahsulotlarining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asosiy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tarkibiy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qismlarini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dirty="0" err="1" smtClean="0">
              <a:latin typeface="Times New Roman" pitchFamily="18" charset="0"/>
              <a:cs typeface="Times New Roman" pitchFamily="18" charset="0"/>
            </a:rPr>
            <a:t>ikki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turga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– 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A1F5F793-2EF3-4702-9BCF-B7AA6C0E4ACC}" type="parTrans" cxnId="{1D6D7C6D-05A0-460D-8668-61E8C00F5E52}">
      <dgm:prSet/>
      <dgm:spPr/>
      <dgm:t>
        <a:bodyPr/>
        <a:lstStyle/>
        <a:p>
          <a:endParaRPr lang="ru-RU"/>
        </a:p>
      </dgm:t>
    </dgm:pt>
    <dgm:pt modelId="{20C708FB-4198-4587-B284-AEF77EF364FF}" type="sibTrans" cxnId="{1D6D7C6D-05A0-460D-8668-61E8C00F5E52}">
      <dgm:prSet/>
      <dgm:spPr/>
      <dgm:t>
        <a:bodyPr/>
        <a:lstStyle/>
        <a:p>
          <a:endParaRPr lang="ru-RU"/>
        </a:p>
      </dgm:t>
    </dgm:pt>
    <dgm:pt modelId="{770B4481-0A7E-4DA9-9A24-398E29B4D8F4}">
      <dgm:prSet phldrT="[Текст]" custT="1"/>
      <dgm:spPr/>
      <dgm:t>
        <a:bodyPr/>
        <a:lstStyle/>
        <a:p>
          <a:r>
            <a:rPr lang="en-US" sz="2800" b="1" dirty="0" err="1" smtClean="0">
              <a:latin typeface="Times New Roman" pitchFamily="18" charset="0"/>
              <a:cs typeface="Times New Roman" pitchFamily="18" charset="0"/>
            </a:rPr>
            <a:t>organik</a:t>
          </a:r>
          <a:r>
            <a:rPr lang="en-US" sz="2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moddalarga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9280ABB0-AFD4-4D03-9ACF-974F31468401}" type="parTrans" cxnId="{39887287-9235-41E4-B707-8F0337EE3276}">
      <dgm:prSet/>
      <dgm:spPr/>
      <dgm:t>
        <a:bodyPr/>
        <a:lstStyle/>
        <a:p>
          <a:endParaRPr lang="ru-RU"/>
        </a:p>
      </dgm:t>
    </dgm:pt>
    <dgm:pt modelId="{74176031-405F-492B-AA0D-530875684CCE}" type="sibTrans" cxnId="{39887287-9235-41E4-B707-8F0337EE3276}">
      <dgm:prSet/>
      <dgm:spPr/>
      <dgm:t>
        <a:bodyPr/>
        <a:lstStyle/>
        <a:p>
          <a:endParaRPr lang="ru-RU"/>
        </a:p>
      </dgm:t>
    </dgm:pt>
    <dgm:pt modelId="{01C28F5F-8239-4A68-A692-AA676AF01153}">
      <dgm:prSet phldrT="[Текст]" custT="1"/>
      <dgm:spPr/>
      <dgm:t>
        <a:bodyPr/>
        <a:lstStyle/>
        <a:p>
          <a:r>
            <a:rPr lang="en-US" sz="2800" b="1" dirty="0" err="1" smtClean="0">
              <a:latin typeface="Times New Roman" pitchFamily="18" charset="0"/>
              <a:cs typeface="Times New Roman" pitchFamily="18" charset="0"/>
            </a:rPr>
            <a:t>anorganik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moddalargabo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’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09110B23-CEAF-4694-B920-2D31E2504B3D}" type="parTrans" cxnId="{3C362E85-FCB3-4BFD-BBD0-661FA8D83D86}">
      <dgm:prSet/>
      <dgm:spPr/>
      <dgm:t>
        <a:bodyPr/>
        <a:lstStyle/>
        <a:p>
          <a:endParaRPr lang="ru-RU"/>
        </a:p>
      </dgm:t>
    </dgm:pt>
    <dgm:pt modelId="{5FCAE27D-EDC9-4A96-A048-646E402688E5}" type="sibTrans" cxnId="{3C362E85-FCB3-4BFD-BBD0-661FA8D83D86}">
      <dgm:prSet/>
      <dgm:spPr/>
      <dgm:t>
        <a:bodyPr/>
        <a:lstStyle/>
        <a:p>
          <a:endParaRPr lang="ru-RU"/>
        </a:p>
      </dgm:t>
    </dgm:pt>
    <dgm:pt modelId="{73CC35F4-92F4-4624-BA63-853860BBCEBE}">
      <dgm:prSet phldrT="[Текст]" custT="1"/>
      <dgm:spPr/>
      <dgm:t>
        <a:bodyPr/>
        <a:lstStyle/>
        <a:p>
          <a:r>
            <a:rPr lang="en-US" sz="2800" b="1" dirty="0" err="1" smtClean="0">
              <a:latin typeface="Times New Roman" pitchFamily="18" charset="0"/>
              <a:cs typeface="Times New Roman" pitchFamily="18" charset="0"/>
            </a:rPr>
            <a:t>Organik</a:t>
          </a:r>
          <a:r>
            <a:rPr lang="en-US" sz="2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dirty="0" err="1" smtClean="0">
              <a:latin typeface="Times New Roman" pitchFamily="18" charset="0"/>
              <a:cs typeface="Times New Roman" pitchFamily="18" charset="0"/>
            </a:rPr>
            <a:t>moddalarga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oqsil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yog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‘,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uglevodlar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vitaminlar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oziq-ovqat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kislotalari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fermentlar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, rang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beruvchi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xushbo‘y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moddalar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kiradi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BAFE28C2-BC04-47BA-B83C-9680E93C3AEC}" type="parTrans" cxnId="{3167A4F0-6C66-4B97-9221-8FAA8BA24369}">
      <dgm:prSet/>
      <dgm:spPr/>
      <dgm:t>
        <a:bodyPr/>
        <a:lstStyle/>
        <a:p>
          <a:endParaRPr lang="ru-RU"/>
        </a:p>
      </dgm:t>
    </dgm:pt>
    <dgm:pt modelId="{9567B274-3B71-4153-9A1A-1D3F978BE6A4}" type="sibTrans" cxnId="{3167A4F0-6C66-4B97-9221-8FAA8BA24369}">
      <dgm:prSet/>
      <dgm:spPr/>
      <dgm:t>
        <a:bodyPr/>
        <a:lstStyle/>
        <a:p>
          <a:endParaRPr lang="ru-RU"/>
        </a:p>
      </dgm:t>
    </dgm:pt>
    <dgm:pt modelId="{A01411B2-4DB0-4899-8EC9-37EE91B9AFA2}">
      <dgm:prSet phldrT="[Текст]" custT="1"/>
      <dgm:spPr/>
      <dgm:t>
        <a:bodyPr/>
        <a:lstStyle/>
        <a:p>
          <a:r>
            <a:rPr lang="en-US" sz="2800" b="1" dirty="0" err="1" smtClean="0">
              <a:latin typeface="Times New Roman" pitchFamily="18" charset="0"/>
              <a:cs typeface="Times New Roman" pitchFamily="18" charset="0"/>
            </a:rPr>
            <a:t>Anorganik</a:t>
          </a:r>
          <a:r>
            <a:rPr lang="en-US" sz="2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dirty="0" err="1" smtClean="0">
              <a:latin typeface="Times New Roman" pitchFamily="18" charset="0"/>
              <a:cs typeface="Times New Roman" pitchFamily="18" charset="0"/>
            </a:rPr>
            <a:t>moddalarga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suv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mineral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moddalar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kiradi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02402648-9055-448D-905E-FBA63AF9B793}" type="parTrans" cxnId="{F1B60DC9-077B-4D38-9045-30EABD8D1F4F}">
      <dgm:prSet/>
      <dgm:spPr/>
      <dgm:t>
        <a:bodyPr/>
        <a:lstStyle/>
        <a:p>
          <a:endParaRPr lang="ru-RU"/>
        </a:p>
      </dgm:t>
    </dgm:pt>
    <dgm:pt modelId="{29EC016F-B584-49EA-94D6-DF4F8577894A}" type="sibTrans" cxnId="{F1B60DC9-077B-4D38-9045-30EABD8D1F4F}">
      <dgm:prSet/>
      <dgm:spPr/>
      <dgm:t>
        <a:bodyPr/>
        <a:lstStyle/>
        <a:p>
          <a:endParaRPr lang="ru-RU"/>
        </a:p>
      </dgm:t>
    </dgm:pt>
    <dgm:pt modelId="{C46F24E6-D00D-4164-A8D4-3E5711AC23A5}" type="pres">
      <dgm:prSet presAssocID="{526063D4-0EC0-4284-8D14-40AAD8CDD800}" presName="Name0" presStyleCnt="0">
        <dgm:presLayoutVars>
          <dgm:dir/>
          <dgm:animLvl val="lvl"/>
          <dgm:resizeHandles val="exact"/>
        </dgm:presLayoutVars>
      </dgm:prSet>
      <dgm:spPr/>
    </dgm:pt>
    <dgm:pt modelId="{2B25FC1A-7AF0-44FC-ABBD-5C497ED80ACC}" type="pres">
      <dgm:prSet presAssocID="{73CC35F4-92F4-4624-BA63-853860BBCEBE}" presName="boxAndChildren" presStyleCnt="0"/>
      <dgm:spPr/>
    </dgm:pt>
    <dgm:pt modelId="{0565BB3B-3B61-4C50-B3C3-BDB48ED04D54}" type="pres">
      <dgm:prSet presAssocID="{73CC35F4-92F4-4624-BA63-853860BBCEBE}" presName="parentTextBox" presStyleLbl="node1" presStyleIdx="0" presStyleCnt="2"/>
      <dgm:spPr/>
    </dgm:pt>
    <dgm:pt modelId="{BA98E6FF-2627-4034-B620-AA5D4ABEB6F3}" type="pres">
      <dgm:prSet presAssocID="{73CC35F4-92F4-4624-BA63-853860BBCEBE}" presName="entireBox" presStyleLbl="node1" presStyleIdx="0" presStyleCnt="2"/>
      <dgm:spPr/>
    </dgm:pt>
    <dgm:pt modelId="{CEA25D23-2533-41DB-BFB5-938934898B2C}" type="pres">
      <dgm:prSet presAssocID="{73CC35F4-92F4-4624-BA63-853860BBCEBE}" presName="descendantBox" presStyleCnt="0"/>
      <dgm:spPr/>
    </dgm:pt>
    <dgm:pt modelId="{3B4DD84C-0FA5-4E07-9E47-A429DC55BEDD}" type="pres">
      <dgm:prSet presAssocID="{A01411B2-4DB0-4899-8EC9-37EE91B9AFA2}" presName="childTextBox" presStyleLbl="fgAccFollowNode1" presStyleIdx="0" presStyleCnt="3">
        <dgm:presLayoutVars>
          <dgm:bulletEnabled val="1"/>
        </dgm:presLayoutVars>
      </dgm:prSet>
      <dgm:spPr/>
    </dgm:pt>
    <dgm:pt modelId="{6F29C5F6-00FF-4127-89C7-D11F87B073C2}" type="pres">
      <dgm:prSet presAssocID="{20C708FB-4198-4587-B284-AEF77EF364FF}" presName="sp" presStyleCnt="0"/>
      <dgm:spPr/>
    </dgm:pt>
    <dgm:pt modelId="{31B2680E-F938-470B-9D10-A529F65D9F61}" type="pres">
      <dgm:prSet presAssocID="{BB90AF47-2596-4344-B42C-8134AC5B0A8F}" presName="arrowAndChildren" presStyleCnt="0"/>
      <dgm:spPr/>
    </dgm:pt>
    <dgm:pt modelId="{30099B8D-5A32-436B-9CCE-796FF93B1649}" type="pres">
      <dgm:prSet presAssocID="{BB90AF47-2596-4344-B42C-8134AC5B0A8F}" presName="parentTextArrow" presStyleLbl="node1" presStyleIdx="0" presStyleCnt="2"/>
      <dgm:spPr/>
      <dgm:t>
        <a:bodyPr/>
        <a:lstStyle/>
        <a:p>
          <a:endParaRPr lang="ru-RU"/>
        </a:p>
      </dgm:t>
    </dgm:pt>
    <dgm:pt modelId="{730D9B06-94CE-470A-B748-E7AD09EA172A}" type="pres">
      <dgm:prSet presAssocID="{BB90AF47-2596-4344-B42C-8134AC5B0A8F}" presName="arrow" presStyleLbl="node1" presStyleIdx="1" presStyleCnt="2"/>
      <dgm:spPr/>
      <dgm:t>
        <a:bodyPr/>
        <a:lstStyle/>
        <a:p>
          <a:endParaRPr lang="ru-RU"/>
        </a:p>
      </dgm:t>
    </dgm:pt>
    <dgm:pt modelId="{3DF35F8F-AB8B-4A7E-BE47-FDFFAD5E24E9}" type="pres">
      <dgm:prSet presAssocID="{BB90AF47-2596-4344-B42C-8134AC5B0A8F}" presName="descendantArrow" presStyleCnt="0"/>
      <dgm:spPr/>
    </dgm:pt>
    <dgm:pt modelId="{A3F32360-6F9A-4981-B23F-F278AF6D25EE}" type="pres">
      <dgm:prSet presAssocID="{770B4481-0A7E-4DA9-9A24-398E29B4D8F4}" presName="childTextArrow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9CD274-6B27-4F62-BC7D-D4FE830FD798}" type="pres">
      <dgm:prSet presAssocID="{01C28F5F-8239-4A68-A692-AA676AF01153}" presName="childTextArrow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A8021B9-2F10-4267-B68B-03AD213F40BD}" type="presOf" srcId="{01C28F5F-8239-4A68-A692-AA676AF01153}" destId="{AA9CD274-6B27-4F62-BC7D-D4FE830FD798}" srcOrd="0" destOrd="0" presId="urn:microsoft.com/office/officeart/2005/8/layout/process4"/>
    <dgm:cxn modelId="{0435A5CC-E023-4883-AF88-86F8ADAF6450}" type="presOf" srcId="{BB90AF47-2596-4344-B42C-8134AC5B0A8F}" destId="{730D9B06-94CE-470A-B748-E7AD09EA172A}" srcOrd="1" destOrd="0" presId="urn:microsoft.com/office/officeart/2005/8/layout/process4"/>
    <dgm:cxn modelId="{3C362E85-FCB3-4BFD-BBD0-661FA8D83D86}" srcId="{BB90AF47-2596-4344-B42C-8134AC5B0A8F}" destId="{01C28F5F-8239-4A68-A692-AA676AF01153}" srcOrd="1" destOrd="0" parTransId="{09110B23-CEAF-4694-B920-2D31E2504B3D}" sibTransId="{5FCAE27D-EDC9-4A96-A048-646E402688E5}"/>
    <dgm:cxn modelId="{1D6D7C6D-05A0-460D-8668-61E8C00F5E52}" srcId="{526063D4-0EC0-4284-8D14-40AAD8CDD800}" destId="{BB90AF47-2596-4344-B42C-8134AC5B0A8F}" srcOrd="0" destOrd="0" parTransId="{A1F5F793-2EF3-4702-9BCF-B7AA6C0E4ACC}" sibTransId="{20C708FB-4198-4587-B284-AEF77EF364FF}"/>
    <dgm:cxn modelId="{EEAAF561-A569-49CE-97DF-2E78AE81AB7E}" type="presOf" srcId="{526063D4-0EC0-4284-8D14-40AAD8CDD800}" destId="{C46F24E6-D00D-4164-A8D4-3E5711AC23A5}" srcOrd="0" destOrd="0" presId="urn:microsoft.com/office/officeart/2005/8/layout/process4"/>
    <dgm:cxn modelId="{07EA485B-EA47-4DAB-86E5-3D60E1643808}" type="presOf" srcId="{73CC35F4-92F4-4624-BA63-853860BBCEBE}" destId="{BA98E6FF-2627-4034-B620-AA5D4ABEB6F3}" srcOrd="1" destOrd="0" presId="urn:microsoft.com/office/officeart/2005/8/layout/process4"/>
    <dgm:cxn modelId="{3167A4F0-6C66-4B97-9221-8FAA8BA24369}" srcId="{526063D4-0EC0-4284-8D14-40AAD8CDD800}" destId="{73CC35F4-92F4-4624-BA63-853860BBCEBE}" srcOrd="1" destOrd="0" parTransId="{BAFE28C2-BC04-47BA-B83C-9680E93C3AEC}" sibTransId="{9567B274-3B71-4153-9A1A-1D3F978BE6A4}"/>
    <dgm:cxn modelId="{CAC3328C-3A93-410D-8EC9-A97098E561AD}" type="presOf" srcId="{73CC35F4-92F4-4624-BA63-853860BBCEBE}" destId="{0565BB3B-3B61-4C50-B3C3-BDB48ED04D54}" srcOrd="0" destOrd="0" presId="urn:microsoft.com/office/officeart/2005/8/layout/process4"/>
    <dgm:cxn modelId="{F1B60DC9-077B-4D38-9045-30EABD8D1F4F}" srcId="{73CC35F4-92F4-4624-BA63-853860BBCEBE}" destId="{A01411B2-4DB0-4899-8EC9-37EE91B9AFA2}" srcOrd="0" destOrd="0" parTransId="{02402648-9055-448D-905E-FBA63AF9B793}" sibTransId="{29EC016F-B584-49EA-94D6-DF4F8577894A}"/>
    <dgm:cxn modelId="{AFAA63C1-BFD6-47B0-AE3C-C7BB3EE3D116}" type="presOf" srcId="{BB90AF47-2596-4344-B42C-8134AC5B0A8F}" destId="{30099B8D-5A32-436B-9CCE-796FF93B1649}" srcOrd="0" destOrd="0" presId="urn:microsoft.com/office/officeart/2005/8/layout/process4"/>
    <dgm:cxn modelId="{21ACDBFF-F766-4C38-957B-0F3DB0E6B8E8}" type="presOf" srcId="{770B4481-0A7E-4DA9-9A24-398E29B4D8F4}" destId="{A3F32360-6F9A-4981-B23F-F278AF6D25EE}" srcOrd="0" destOrd="0" presId="urn:microsoft.com/office/officeart/2005/8/layout/process4"/>
    <dgm:cxn modelId="{39887287-9235-41E4-B707-8F0337EE3276}" srcId="{BB90AF47-2596-4344-B42C-8134AC5B0A8F}" destId="{770B4481-0A7E-4DA9-9A24-398E29B4D8F4}" srcOrd="0" destOrd="0" parTransId="{9280ABB0-AFD4-4D03-9ACF-974F31468401}" sibTransId="{74176031-405F-492B-AA0D-530875684CCE}"/>
    <dgm:cxn modelId="{573B8F3D-EBB0-4F7A-AC4D-7843697B9FAC}" type="presOf" srcId="{A01411B2-4DB0-4899-8EC9-37EE91B9AFA2}" destId="{3B4DD84C-0FA5-4E07-9E47-A429DC55BEDD}" srcOrd="0" destOrd="0" presId="urn:microsoft.com/office/officeart/2005/8/layout/process4"/>
    <dgm:cxn modelId="{2149347F-F48E-4F1A-A8E1-AD1B10F44390}" type="presParOf" srcId="{C46F24E6-D00D-4164-A8D4-3E5711AC23A5}" destId="{2B25FC1A-7AF0-44FC-ABBD-5C497ED80ACC}" srcOrd="0" destOrd="0" presId="urn:microsoft.com/office/officeart/2005/8/layout/process4"/>
    <dgm:cxn modelId="{959DC169-CA9B-4A30-8783-963389EA1A71}" type="presParOf" srcId="{2B25FC1A-7AF0-44FC-ABBD-5C497ED80ACC}" destId="{0565BB3B-3B61-4C50-B3C3-BDB48ED04D54}" srcOrd="0" destOrd="0" presId="urn:microsoft.com/office/officeart/2005/8/layout/process4"/>
    <dgm:cxn modelId="{B6549CA5-BC95-4BD2-A23E-5B05AAD6AA5C}" type="presParOf" srcId="{2B25FC1A-7AF0-44FC-ABBD-5C497ED80ACC}" destId="{BA98E6FF-2627-4034-B620-AA5D4ABEB6F3}" srcOrd="1" destOrd="0" presId="urn:microsoft.com/office/officeart/2005/8/layout/process4"/>
    <dgm:cxn modelId="{2DB3DF35-E943-46CD-BC35-BC03CB29937D}" type="presParOf" srcId="{2B25FC1A-7AF0-44FC-ABBD-5C497ED80ACC}" destId="{CEA25D23-2533-41DB-BFB5-938934898B2C}" srcOrd="2" destOrd="0" presId="urn:microsoft.com/office/officeart/2005/8/layout/process4"/>
    <dgm:cxn modelId="{41708508-CA71-451F-BED8-4ABEF6B8949D}" type="presParOf" srcId="{CEA25D23-2533-41DB-BFB5-938934898B2C}" destId="{3B4DD84C-0FA5-4E07-9E47-A429DC55BEDD}" srcOrd="0" destOrd="0" presId="urn:microsoft.com/office/officeart/2005/8/layout/process4"/>
    <dgm:cxn modelId="{87F88EDB-A3AD-4DC8-AA8E-2CC172B60B5F}" type="presParOf" srcId="{C46F24E6-D00D-4164-A8D4-3E5711AC23A5}" destId="{6F29C5F6-00FF-4127-89C7-D11F87B073C2}" srcOrd="1" destOrd="0" presId="urn:microsoft.com/office/officeart/2005/8/layout/process4"/>
    <dgm:cxn modelId="{68E131F6-C532-4F76-94A4-F3AE63301EF0}" type="presParOf" srcId="{C46F24E6-D00D-4164-A8D4-3E5711AC23A5}" destId="{31B2680E-F938-470B-9D10-A529F65D9F61}" srcOrd="2" destOrd="0" presId="urn:microsoft.com/office/officeart/2005/8/layout/process4"/>
    <dgm:cxn modelId="{93A5B61B-9023-4F81-AC35-A75A8DFD2CE0}" type="presParOf" srcId="{31B2680E-F938-470B-9D10-A529F65D9F61}" destId="{30099B8D-5A32-436B-9CCE-796FF93B1649}" srcOrd="0" destOrd="0" presId="urn:microsoft.com/office/officeart/2005/8/layout/process4"/>
    <dgm:cxn modelId="{5DCA3C6A-FACC-4B50-B19B-13749FFE6CA3}" type="presParOf" srcId="{31B2680E-F938-470B-9D10-A529F65D9F61}" destId="{730D9B06-94CE-470A-B748-E7AD09EA172A}" srcOrd="1" destOrd="0" presId="urn:microsoft.com/office/officeart/2005/8/layout/process4"/>
    <dgm:cxn modelId="{50578598-77F0-4FC0-B357-E13B005467E5}" type="presParOf" srcId="{31B2680E-F938-470B-9D10-A529F65D9F61}" destId="{3DF35F8F-AB8B-4A7E-BE47-FDFFAD5E24E9}" srcOrd="2" destOrd="0" presId="urn:microsoft.com/office/officeart/2005/8/layout/process4"/>
    <dgm:cxn modelId="{831E19D3-6E31-4DD7-B599-B6AD592C1C30}" type="presParOf" srcId="{3DF35F8F-AB8B-4A7E-BE47-FDFFAD5E24E9}" destId="{A3F32360-6F9A-4981-B23F-F278AF6D25EE}" srcOrd="0" destOrd="0" presId="urn:microsoft.com/office/officeart/2005/8/layout/process4"/>
    <dgm:cxn modelId="{1EBC5135-2FBC-4397-8CFA-AF09D1590008}" type="presParOf" srcId="{3DF35F8F-AB8B-4A7E-BE47-FDFFAD5E24E9}" destId="{AA9CD274-6B27-4F62-BC7D-D4FE830FD798}" srcOrd="1" destOrd="0" presId="urn:microsoft.com/office/officeart/2005/8/layout/process4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B308B3-7CEA-43D7-A577-29C01D242204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AE8FAC-DB1D-4D1E-9C4D-AE6C9BB02A0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B308B3-7CEA-43D7-A577-29C01D242204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AE8FAC-DB1D-4D1E-9C4D-AE6C9BB02A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B308B3-7CEA-43D7-A577-29C01D242204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AE8FAC-DB1D-4D1E-9C4D-AE6C9BB02A0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B308B3-7CEA-43D7-A577-29C01D242204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AE8FAC-DB1D-4D1E-9C4D-AE6C9BB02A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B308B3-7CEA-43D7-A577-29C01D242204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AE8FAC-DB1D-4D1E-9C4D-AE6C9BB02A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B308B3-7CEA-43D7-A577-29C01D242204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AE8FAC-DB1D-4D1E-9C4D-AE6C9BB02A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B308B3-7CEA-43D7-A577-29C01D242204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AE8FAC-DB1D-4D1E-9C4D-AE6C9BB02A0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B308B3-7CEA-43D7-A577-29C01D242204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AE8FAC-DB1D-4D1E-9C4D-AE6C9BB02A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B308B3-7CEA-43D7-A577-29C01D242204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AE8FAC-DB1D-4D1E-9C4D-AE6C9BB02A0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B308B3-7CEA-43D7-A577-29C01D242204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AE8FAC-DB1D-4D1E-9C4D-AE6C9BB02A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B308B3-7CEA-43D7-A577-29C01D242204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AE8FAC-DB1D-4D1E-9C4D-AE6C9BB02A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9B308B3-7CEA-43D7-A577-29C01D242204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5AE8FAC-DB1D-4D1E-9C4D-AE6C9BB02A0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перфолента 3"/>
          <p:cNvSpPr/>
          <p:nvPr/>
        </p:nvSpPr>
        <p:spPr>
          <a:xfrm>
            <a:off x="571472" y="357166"/>
            <a:ext cx="8215370" cy="1857388"/>
          </a:xfrm>
          <a:prstGeom prst="flowChartPunchedTap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4000" b="1" u="sng" dirty="0">
                <a:latin typeface="Times New Roman" pitchFamily="18" charset="0"/>
                <a:cs typeface="Times New Roman" pitchFamily="18" charset="0"/>
              </a:rPr>
              <a:t>1-MAVZU.</a:t>
            </a:r>
            <a:r>
              <a:rPr lang="uz-Cyrl-UZ" sz="40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42910" y="2357430"/>
            <a:ext cx="8072494" cy="400052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OZIQ-OVQATDAGI POTENSIAL XAVFLI MODDALARNING SINFLANISHI VA ULARNI IFLOSLANISHINING ASOSIY YO’LLARI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357158" y="1500174"/>
          <a:ext cx="8286808" cy="5000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2500298" y="428604"/>
            <a:ext cx="5643602" cy="7143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4000" dirty="0">
                <a:latin typeface="Times New Roman" pitchFamily="18" charset="0"/>
                <a:cs typeface="Times New Roman" pitchFamily="18" charset="0"/>
              </a:rPr>
              <a:t>Reja: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254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K I R I SH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000108"/>
            <a:ext cx="8858280" cy="5500726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Oziq-ovqat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fanini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o`qitishning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maqsadi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vazifalaridan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oziq-ovqat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mahsulotlarini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chiqarishda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ishlatiladigan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xom-ashyolar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mahsulotlar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tarkibidagi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fizik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o`zgarishlarni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xavflarni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o`rganish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usullarini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borishni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inistitutda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bilimlarini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amalyoda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qo`llash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masalasi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ya`ni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oziq-ovqat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xavfsizligini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ta`minlab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bugungi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kunning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injiner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texnologlari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oldida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ko’yilgan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vazifalardan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biridir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oziq-ovqat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faniga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qo’yiladgan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masalalar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500042"/>
            <a:ext cx="8433654" cy="6357958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sz="36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en-US" sz="36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Oziq-ovqat</a:t>
            </a:r>
            <a:r>
              <a:rPr lang="en-US" sz="36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US" sz="36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US" sz="36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ta`minlash</a:t>
            </a:r>
            <a:r>
              <a:rPr lang="en-US" sz="36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tadqiqot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to`liq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o`rtacha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namuna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yotadi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tadqiqot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qanchalik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mukammal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bo`lmasin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ajratilgan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namuna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qilinayotgan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moddani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to`liq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xarakterlansa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tadqiqotni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ma`nosi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qolmaydi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xavfsizligini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ta`minlashning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bosqichi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namuna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laboratoriya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nazoratidan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o`tkazish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/>
              <a:t> 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214414" y="0"/>
            <a:ext cx="7929586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Oziq-ovqat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mahsulotlarining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kimyoviy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tarkibiga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noorganik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organik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moddalar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kiradi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Noorganik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moddalarga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suv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mineral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moddalar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organik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moddalarga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esa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uglerodlar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yog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‘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oqsillar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fermentlar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vitaminlar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organik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kislotalar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fenol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rang, </a:t>
            </a:r>
            <a:r>
              <a:rPr kumimoji="0" lang="uz-Cyrl-U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id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beruvchi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moddalar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boshqalar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kiradi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xam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oziq-ovqat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mahsulotlari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moddalarning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qanday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qanday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holatda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uchrashiga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qarab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keskin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farq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yuqorida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‘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rsatilgan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kimyoviy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moddalarning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standart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belgilanadi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000100" y="285728"/>
            <a:ext cx="7715304" cy="100013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Oziq-ovqat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mahsulotlarining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ahamiyatini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kishi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ehtiyojlarini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qondirishi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darajasiga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uchga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bo‘lish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ru-RU" dirty="0"/>
          </a:p>
        </p:txBody>
      </p:sp>
      <p:graphicFrame>
        <p:nvGraphicFramePr>
          <p:cNvPr id="5" name="Схема 4"/>
          <p:cNvGraphicFramePr/>
          <p:nvPr/>
        </p:nvGraphicFramePr>
        <p:xfrm>
          <a:off x="0" y="1397000"/>
          <a:ext cx="8858280" cy="5175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357158" y="357166"/>
            <a:ext cx="8786842" cy="5715040"/>
          </a:xfrm>
          <a:prstGeom prst="fra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928662" y="1071546"/>
            <a:ext cx="7286676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15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Oziq-ovqat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xom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ashyosi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mahsulotlari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tarkibida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bo‘ladigan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oziq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moddalarga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oqsillar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uglevodlar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yog‘lar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organik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kislotalar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vitaminlar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uz-Cyrl-U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o‘yoqlar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xushbo‘y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hidli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oshlovchi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mineral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moddalar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mansub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bo‘lganligi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tufayli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to‘yimli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mazali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xushbo‘y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hidli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boshqalar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yoritiladi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несколько документов 3"/>
          <p:cNvSpPr/>
          <p:nvPr/>
        </p:nvSpPr>
        <p:spPr>
          <a:xfrm>
            <a:off x="500034" y="285728"/>
            <a:ext cx="8001056" cy="6286544"/>
          </a:xfrm>
          <a:prstGeom prst="flowChartMultidocumen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Ba’zi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oziq-ovqat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mahsulotlari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qand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‘,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tarkibida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ba’zilari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go‘sht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tuxum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shirinliklar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necha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moddalardan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topadi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Sut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sabzavot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meva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don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mahsulot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tarkibida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organizmi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element</a:t>
            </a:r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285720" y="0"/>
          <a:ext cx="885828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0"/>
            <a:ext cx="8362216" cy="6248400"/>
          </a:xfrm>
        </p:spPr>
        <p:txBody>
          <a:bodyPr>
            <a:noAutofit/>
          </a:bodyPr>
          <a:lstStyle/>
          <a:p>
            <a:pPr algn="just"/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Suv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organizmi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modda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hisoblanadi.Tirik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organizmda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bo‘ladigan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fiziologik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o‘zgarishlar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suv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ishtirokida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Suv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oziqa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moddalarini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eritib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organizmda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o‘zlashishini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osonlashtiradi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Suvsiz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hayot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yo‘q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Organizmda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suv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20 %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kamaygan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taqdirda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hayot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to‘xtaydi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hayoti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doimo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borishini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kuniga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2-3litr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suv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iste’mol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qilishi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shart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Suv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iste’mol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oziq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mahsulotlari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to‘ldirib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turiladi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Suv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oziq-ovqat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mahsulotlarida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ko‘rinishda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uchraydi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mahsulot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suvlari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sharbat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zardob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sel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suv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tomchilari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ko‘rinishida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quritish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yo‘li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ajratib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suvlar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mahsulot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xususiyatiga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kata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ko‘rsatadi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mahsulotning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sifatini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ovqatlik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qiymatini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muddatini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belgilovchi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ko‘rsatkich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hisoblanadi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Suv - Vikipediy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85728"/>
            <a:ext cx="2857520" cy="4357718"/>
          </a:xfrm>
          <a:prstGeom prst="rect">
            <a:avLst/>
          </a:prstGeom>
          <a:noFill/>
        </p:spPr>
      </p:pic>
      <p:pic>
        <p:nvPicPr>
          <p:cNvPr id="20484" name="Picture 4" descr="Suv yordamida uzoq umr ko'rish usullar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2214554"/>
            <a:ext cx="3857652" cy="378621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357166"/>
            <a:ext cx="7862150" cy="589123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 U L</a:t>
            </a:r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Mahsulotlarni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kuydirish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sifatini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xususiyatini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belgilovchi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ko‘rsatkichlardan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tarkibini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tekshirib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mahsulotlar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tarkibida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mineral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borligini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Mineral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organizmni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tiklash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normal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rivojlanishi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zarurdir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Ayniqsa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fosfor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kalsiy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temir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magniy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natriy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xlor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moddalari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kundalik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oziq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tarkibida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Kalsiy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fosfor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tuzlari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suyaklarni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qotirish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o‘stirish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zarurdir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organizmda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bo‘qoq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kasalligining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rivojlanishini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oldini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500042"/>
            <a:ext cx="7715304" cy="5962672"/>
          </a:xfrm>
        </p:spPr>
        <p:txBody>
          <a:bodyPr>
            <a:normAutofit/>
          </a:bodyPr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tovarlar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sifatini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belgilovchi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ko‘rsatkich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un,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yorma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kraxmal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kofe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mahsulotlarda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qancha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sorti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shuncha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a’lo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sort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0,55 %, 1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sortiniki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0,75%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2-sortiniki -1,25%-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Tovarshunoslikda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mahsulotlarning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sifatini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aniqlashda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usul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qo‘llaniladi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AutoShape 2" descr="Зольность, что это тако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0" name="AutoShape 4" descr="Зольность, что это тако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1071538" y="0"/>
            <a:ext cx="8072462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540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OQSIL     MODDALAR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540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organizmi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eng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muhim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moddalardan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oqsil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Oqsil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moddalar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issiqlik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energiyasidan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tashqari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organizmning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o‘sishi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yangi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xo‘jayralar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ham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hosil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540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hayotida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oqsil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moddalar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o‘rinni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egallaydi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organizm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doimo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oqsil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moddalar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to‘ldirilib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turilishi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kerak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3540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Oqsil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moddalar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ikkiga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o‘simlik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oqsillari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hayvon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oqsillariga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bo‘linadi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O‘simlik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oqsillari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mevada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mag‘izlarida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chuqur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sintez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orqali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hosil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Bunga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dukkakli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boshoqli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donlarda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ayrim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sabzavot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mevalarda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uchraydigan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oqsillar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kiradi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Ayniqsa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dukkakli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donlar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oqsilga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boy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tarkibida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30-36%-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oqsil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moddasi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O‘simlik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oqsillari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nisbatan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organizmda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to‘liq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o‘zlashmaydi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Hayvon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oqsillari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hayvon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organizmida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oziq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orqali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o‘tgan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azot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moddalari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hosil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428604"/>
            <a:ext cx="7498080" cy="5819796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U G L E V O D L A R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Uglevodlarga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xildagi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qandlar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kraxmal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kletchatkalar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inson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organizmida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‘,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hayvon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kraxmali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glikogen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sarflanadi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Uglevodlar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iste’mol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Kundalik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oziq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miqdorini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qariyb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70%-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uglevodlar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1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gramm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uglevod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yonganida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oksidlanganda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4,1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kkal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Uglevodlar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to‘yimli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moddalardan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farq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qiladiki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odam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organizmida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to‘la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hazm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gyukoza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to‘liq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o‘zlashish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xususiyatlariga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Kraxmaldan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uglevodlar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o‘tkir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shirin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mazaga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357166"/>
            <a:ext cx="7498080" cy="5891234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en-US" b="1" dirty="0" smtClean="0"/>
              <a:t>YO G‘ L A R	</a:t>
            </a:r>
            <a:endParaRPr lang="ru-RU" dirty="0" smtClean="0"/>
          </a:p>
          <a:p>
            <a:pPr algn="just"/>
            <a:r>
              <a:rPr lang="en-US" dirty="0" smtClean="0"/>
              <a:t>	Y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g‘lar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to‘yimli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moddalardan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biridir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Yog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‘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organizmning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to‘qimalari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tarkibiga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Yog‘ning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qismi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tananing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qismlari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muskul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oralig‘i,teri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osti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organlar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hokazolarga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joylashadi.Kishi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organizmi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manbai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. 1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gramm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yog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‘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organizmda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hazm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9,3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kilokalloriya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oqsil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uglevodlarga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marta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ortiq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demakdir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odamning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kunlik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ratsionida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yog‘ning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miqdori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80-100 g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YOg‘lar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o‘simlik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hayvon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organizmida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zahira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oziq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yig‘iladi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Yong‘oq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mevasida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70 %,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kunjut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kakao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donlarida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50%,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kungaboqar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urug‘ida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40-42%,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paxta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chigitida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18-20%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makkajo‘xori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murtagida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7%-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yog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‘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moddasi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1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1214414" y="0"/>
            <a:ext cx="750099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746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 I S L O T A L A R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746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Oziq-ovqat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mahsulotlari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tarkibida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organik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mineral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kislotalar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Kislotalar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ayrim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mahsulotlar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sabzavot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‘)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tarkibida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tabiiy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holda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uchraydi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Ba’zi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mahsulotda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esa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tayyorlash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vaqtida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qo‘shiladi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746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Mahsulot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tarkibida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ma’lum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kislota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sifat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ko‘rsatkichlariga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ta’sir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Organik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kislotalar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o‘tkir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nordon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ta’mga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ayrim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moddalarni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oqsillarni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organizmda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o‘zlashishini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oshiradi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chirituvchi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bakteriyalarning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rivojlanishini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pasaytiradi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746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Organik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kislotalar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o‘simliklar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dunyosida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juda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tarqalgan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hamma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o‘simliklar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to‘qimasida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sof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holda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murakkab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efirlar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tarkibida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uchraydi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O‘simliklarda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juda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ko‘p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atsiklik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siklik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aromatik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aromatik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oksikarbon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kislotalar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ayrimlarigina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inson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organizmi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ahamiyatlidir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1214414" y="0"/>
            <a:ext cx="7429552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746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O‘simliklarda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past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molekulali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organik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kislotalardan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ko‘pincha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olma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kislota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limon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vino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oksalat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sirka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chumoli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izovalerian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kislotalar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boshqalar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uchraydi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746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Oziq-ovqat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mahsulotlari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tarkibida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organik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sirka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limon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olma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sut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vino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shovul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kislotalari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noorganik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fosfor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kislotalari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ko‘p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uchraydi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Kislota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qand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boshqa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moddalar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birgalikda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iste’mol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mahsulotlariga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U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ishtaha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ochadi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ovqatni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yaxshi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hazm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qildiradi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me’da-ichak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traktida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ko‘p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moddalarni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eritadi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Bundan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tashqari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kislota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mahsulotlari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qayta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ferment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ta’sirida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saqlash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vaqtida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ham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hosil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Biroq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saqlash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davomida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mahsulotda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kislota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ortib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ketib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sut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qaymoq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pivo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murabbo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jem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singari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mahsulotlarning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sifatini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pasaytirib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yuboradi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sababli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ayrim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boshqa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tovarlar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standartida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kislotaning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ma’qul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ko‘rsatiladi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61</TotalTime>
  <Words>1198</Words>
  <Application>Microsoft Office PowerPoint</Application>
  <PresentationFormat>Экран (4:3)</PresentationFormat>
  <Paragraphs>45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Солнцестояние</vt:lpstr>
      <vt:lpstr>Слайд 1</vt:lpstr>
      <vt:lpstr>Слайд 2</vt:lpstr>
      <vt:lpstr>K I R I SH 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ar</dc:creator>
  <cp:lastModifiedBy>ar</cp:lastModifiedBy>
  <cp:revision>21</cp:revision>
  <dcterms:created xsi:type="dcterms:W3CDTF">2021-01-29T17:46:26Z</dcterms:created>
  <dcterms:modified xsi:type="dcterms:W3CDTF">2021-01-29T19:13:09Z</dcterms:modified>
</cp:coreProperties>
</file>